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69" r:id="rId3"/>
    <p:sldId id="272" r:id="rId4"/>
    <p:sldId id="257" r:id="rId5"/>
    <p:sldId id="274" r:id="rId6"/>
    <p:sldId id="281" r:id="rId7"/>
    <p:sldId id="268" r:id="rId8"/>
    <p:sldId id="316" r:id="rId9"/>
    <p:sldId id="315" r:id="rId10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C152"/>
    <a:srgbClr val="F6BB42"/>
    <a:srgbClr val="FFCE54"/>
    <a:srgbClr val="4A89DC"/>
    <a:srgbClr val="3BAFDA"/>
    <a:srgbClr val="FFC6C6"/>
    <a:srgbClr val="ED5565"/>
    <a:srgbClr val="DA4453"/>
    <a:srgbClr val="967BDC"/>
    <a:srgbClr val="C6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3"/>
    <p:restoredTop sz="95833"/>
  </p:normalViewPr>
  <p:slideViewPr>
    <p:cSldViewPr>
      <p:cViewPr>
        <p:scale>
          <a:sx n="95" d="100"/>
          <a:sy n="95" d="100"/>
        </p:scale>
        <p:origin x="816" y="392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88EC6-F52B-AC4D-867F-1F5D08838933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FC36E-233F-7D49-9455-E05A44D9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73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75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36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10E4D-FB1A-9C55-58EE-3EAE86D29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BDA682-183C-3B73-BEB5-98C4B280D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AA6337-9C04-2C87-1CE4-00DF4A567C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5BF625-56CF-E11D-7468-E7A76A4FB0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2FC36E-233F-7D49-9455-E05A44D90D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23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4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9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4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80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1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4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6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9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25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8B049-E9AC-D847-8ABE-1B021D64F88A}" type="datetimeFigureOut">
              <a:rPr lang="en-US" smtClean="0"/>
              <a:t>2/18/26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3E8155-5B95-7F4E-B6BD-7FDB48884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-shape 31">
            <a:extLst>
              <a:ext uri="{FF2B5EF4-FFF2-40B4-BE49-F238E27FC236}">
                <a16:creationId xmlns:a16="http://schemas.microsoft.com/office/drawing/2014/main" id="{854AF2AA-CBFC-3132-3FE8-79E325916A4B}"/>
              </a:ext>
            </a:extLst>
          </p:cNvPr>
          <p:cNvSpPr/>
          <p:nvPr/>
        </p:nvSpPr>
        <p:spPr>
          <a:xfrm rot="8100000">
            <a:off x="1533837" y="876743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AFDA"/>
              </a:solidFill>
            </a:endParaRPr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8430F28A-9D6C-E062-E271-3A3F02DCB2FF}"/>
              </a:ext>
            </a:extLst>
          </p:cNvPr>
          <p:cNvSpPr/>
          <p:nvPr/>
        </p:nvSpPr>
        <p:spPr>
          <a:xfrm rot="9900000">
            <a:off x="2294261" y="5453319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-shape 39">
            <a:extLst>
              <a:ext uri="{FF2B5EF4-FFF2-40B4-BE49-F238E27FC236}">
                <a16:creationId xmlns:a16="http://schemas.microsoft.com/office/drawing/2014/main" id="{66742A66-E1B5-E41A-1397-8E12C8753C0B}"/>
              </a:ext>
            </a:extLst>
          </p:cNvPr>
          <p:cNvSpPr/>
          <p:nvPr/>
        </p:nvSpPr>
        <p:spPr>
          <a:xfrm rot="18000000">
            <a:off x="6944045" y="5187085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0187E31E-FB0C-F54C-ECD3-7FFDEDA015E9}"/>
              </a:ext>
            </a:extLst>
          </p:cNvPr>
          <p:cNvSpPr/>
          <p:nvPr/>
        </p:nvSpPr>
        <p:spPr>
          <a:xfrm rot="1800000">
            <a:off x="7603739" y="628808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of Rectangle 9">
            <a:extLst>
              <a:ext uri="{FF2B5EF4-FFF2-40B4-BE49-F238E27FC236}">
                <a16:creationId xmlns:a16="http://schemas.microsoft.com/office/drawing/2014/main" id="{1CC34A9F-89D1-62BD-B5F1-7E3C0965083D}"/>
              </a:ext>
            </a:extLst>
          </p:cNvPr>
          <p:cNvSpPr/>
          <p:nvPr/>
        </p:nvSpPr>
        <p:spPr>
          <a:xfrm rot="5400000">
            <a:off x="3870271" y="2132856"/>
            <a:ext cx="2160241" cy="2160241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CED00D43-AA8F-235D-F80F-84026F975A63}"/>
              </a:ext>
            </a:extLst>
          </p:cNvPr>
          <p:cNvSpPr/>
          <p:nvPr/>
        </p:nvSpPr>
        <p:spPr>
          <a:xfrm rot="5400000">
            <a:off x="1352601" y="2132855"/>
            <a:ext cx="2160240" cy="2160242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AB28FF10-6AA8-5AEC-CF1A-9667C0558986}"/>
              </a:ext>
            </a:extLst>
          </p:cNvPr>
          <p:cNvSpPr/>
          <p:nvPr/>
        </p:nvSpPr>
        <p:spPr>
          <a:xfrm rot="5400000">
            <a:off x="6393160" y="2132856"/>
            <a:ext cx="2160240" cy="2160241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1850B2-67F3-FD18-8386-6FF1705959BE}"/>
              </a:ext>
            </a:extLst>
          </p:cNvPr>
          <p:cNvSpPr txBox="1"/>
          <p:nvPr/>
        </p:nvSpPr>
        <p:spPr>
          <a:xfrm>
            <a:off x="1208584" y="4509120"/>
            <a:ext cx="748883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IF THIS, THEN WHAT?                                     WORKSHOP</a:t>
            </a:r>
          </a:p>
        </p:txBody>
      </p:sp>
      <p:sp>
        <p:nvSpPr>
          <p:cNvPr id="41" name="L-shape 40">
            <a:extLst>
              <a:ext uri="{FF2B5EF4-FFF2-40B4-BE49-F238E27FC236}">
                <a16:creationId xmlns:a16="http://schemas.microsoft.com/office/drawing/2014/main" id="{51191AB5-96B9-4677-209C-471F6812D667}"/>
              </a:ext>
            </a:extLst>
          </p:cNvPr>
          <p:cNvSpPr/>
          <p:nvPr/>
        </p:nvSpPr>
        <p:spPr>
          <a:xfrm rot="13500000">
            <a:off x="4514937" y="1619744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14FE91EB-2860-84CE-4CA5-3C2F41EAEDD3}"/>
              </a:ext>
            </a:extLst>
          </p:cNvPr>
          <p:cNvSpPr/>
          <p:nvPr/>
        </p:nvSpPr>
        <p:spPr>
          <a:xfrm>
            <a:off x="3800872" y="3140326"/>
            <a:ext cx="432691" cy="432692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14759C4F-374B-D0E4-9150-884382D356DA}"/>
              </a:ext>
            </a:extLst>
          </p:cNvPr>
          <p:cNvSpPr/>
          <p:nvPr/>
        </p:nvSpPr>
        <p:spPr>
          <a:xfrm rot="10800000">
            <a:off x="5670471" y="2852934"/>
            <a:ext cx="430885" cy="430886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0700D9D-A7BE-A4BC-62E4-2B760926CBB9}"/>
              </a:ext>
            </a:extLst>
          </p:cNvPr>
          <p:cNvCxnSpPr/>
          <p:nvPr/>
        </p:nvCxnSpPr>
        <p:spPr>
          <a:xfrm>
            <a:off x="3800872" y="2708920"/>
            <a:ext cx="0" cy="1440160"/>
          </a:xfrm>
          <a:prstGeom prst="line">
            <a:avLst/>
          </a:prstGeom>
          <a:ln w="984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D70E390-E93E-5927-C467-0EBBDAAA40C6}"/>
              </a:ext>
            </a:extLst>
          </p:cNvPr>
          <p:cNvCxnSpPr>
            <a:cxnSpLocks/>
          </p:cNvCxnSpPr>
          <p:nvPr/>
        </p:nvCxnSpPr>
        <p:spPr>
          <a:xfrm>
            <a:off x="6101356" y="2708920"/>
            <a:ext cx="0" cy="1440160"/>
          </a:xfrm>
          <a:prstGeom prst="line">
            <a:avLst/>
          </a:prstGeom>
          <a:ln w="1111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64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D6224B-CFCC-9822-CED9-FB773D318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14F0267A-3431-18B0-FB42-B47A0821D70A}"/>
              </a:ext>
            </a:extLst>
          </p:cNvPr>
          <p:cNvSpPr txBox="1"/>
          <p:nvPr/>
        </p:nvSpPr>
        <p:spPr>
          <a:xfrm>
            <a:off x="632520" y="1268809"/>
            <a:ext cx="864096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Welcome to </a:t>
            </a:r>
            <a:r>
              <a:rPr lang="en-GB" sz="1500" i="1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If This, Then What?</a:t>
            </a: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! 👋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"If This Then What?" (IFTTW?) is a flexible design card deck used to explore and develop the logic of automated services. Unlike other Playbook workshops that follow a fixed path, This card deck presents an open-ended set of possible activities and is designed to help teams prototype the "mechanics" of a smart contract.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1C8717A0-DD12-DDDC-E654-3004BB450C8A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46C39E-0DC8-59FD-25BF-DF42151D26FF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6204B2-A461-9EDA-3866-6F0DE8B1423A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8CC152"/>
                </a:solidFill>
                <a:latin typeface="Spoof Trial Thin" pitchFamily="2" charset="77"/>
                <a:ea typeface="Spoof Trial Thin" pitchFamily="2" charset="77"/>
              </a:rPr>
              <a:t>INTRODUCTION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1DDB96A-5449-CE96-2DA2-90D810053AA3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Snip Same-side Corner of Rectangle 3">
            <a:extLst>
              <a:ext uri="{FF2B5EF4-FFF2-40B4-BE49-F238E27FC236}">
                <a16:creationId xmlns:a16="http://schemas.microsoft.com/office/drawing/2014/main" id="{4FF2A528-3463-B5DF-B243-1239C528C739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FB7A9E41-DE1D-93B8-9384-6686FA407356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Diagonal Corner of Rectangle 6">
            <a:extLst>
              <a:ext uri="{FF2B5EF4-FFF2-40B4-BE49-F238E27FC236}">
                <a16:creationId xmlns:a16="http://schemas.microsoft.com/office/drawing/2014/main" id="{6B879E18-8314-6A8F-EE40-9641A29EAF9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FFB98A28-84B8-58D8-DDC2-789B8F0E9592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4EFC10D-2D60-BA71-F0D3-BB3FFBBC47A6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415F693-8D6A-E178-53C7-B7A4D8832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9920" cy="30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0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FE57F2-072D-7C39-3D35-E782E9026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E9043DE-FB1B-2735-E500-F8D1424E9D58}"/>
              </a:ext>
            </a:extLst>
          </p:cNvPr>
          <p:cNvSpPr txBox="1"/>
          <p:nvPr/>
        </p:nvSpPr>
        <p:spPr>
          <a:xfrm>
            <a:off x="2010171" y="1342997"/>
            <a:ext cx="243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Listen to each other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4217A3B-4B91-4788-D82C-5F7667E8E26B}"/>
              </a:ext>
            </a:extLst>
          </p:cNvPr>
          <p:cNvSpPr/>
          <p:nvPr/>
        </p:nvSpPr>
        <p:spPr>
          <a:xfrm>
            <a:off x="1350518" y="1268810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A5E6993-A47B-1AE1-847E-BA43720EE845}"/>
              </a:ext>
            </a:extLst>
          </p:cNvPr>
          <p:cNvSpPr/>
          <p:nvPr/>
        </p:nvSpPr>
        <p:spPr>
          <a:xfrm>
            <a:off x="1350518" y="317697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3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64B3C2A-8C8A-976D-68AE-14AC19CD94BE}"/>
              </a:ext>
            </a:extLst>
          </p:cNvPr>
          <p:cNvSpPr/>
          <p:nvPr/>
        </p:nvSpPr>
        <p:spPr>
          <a:xfrm>
            <a:off x="1350519" y="5085132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5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B310A72-BC0B-D072-9A27-8E6C328066CD}"/>
              </a:ext>
            </a:extLst>
          </p:cNvPr>
          <p:cNvSpPr/>
          <p:nvPr/>
        </p:nvSpPr>
        <p:spPr>
          <a:xfrm>
            <a:off x="1350518" y="222415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1B426D4-EDB1-EA51-1EE9-76CA10CDF365}"/>
              </a:ext>
            </a:extLst>
          </p:cNvPr>
          <p:cNvSpPr/>
          <p:nvPr/>
        </p:nvSpPr>
        <p:spPr>
          <a:xfrm>
            <a:off x="1350518" y="4137475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D5AFAAB-16BA-7757-157C-EF0D85656EA1}"/>
              </a:ext>
            </a:extLst>
          </p:cNvPr>
          <p:cNvSpPr txBox="1"/>
          <p:nvPr/>
        </p:nvSpPr>
        <p:spPr>
          <a:xfrm>
            <a:off x="6332727" y="1218870"/>
            <a:ext cx="222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Everyone's opinion counts equally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EF98065-1E22-A845-8D38-BF5761785248}"/>
              </a:ext>
            </a:extLst>
          </p:cNvPr>
          <p:cNvSpPr/>
          <p:nvPr/>
        </p:nvSpPr>
        <p:spPr>
          <a:xfrm>
            <a:off x="5673080" y="1278792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6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0C70884-95D9-6A09-6681-E4FA015DCA94}"/>
              </a:ext>
            </a:extLst>
          </p:cNvPr>
          <p:cNvSpPr/>
          <p:nvPr/>
        </p:nvSpPr>
        <p:spPr>
          <a:xfrm>
            <a:off x="5673074" y="3186953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8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99122BF-F728-F12A-4111-B9944F2E1A6D}"/>
              </a:ext>
            </a:extLst>
          </p:cNvPr>
          <p:cNvSpPr/>
          <p:nvPr/>
        </p:nvSpPr>
        <p:spPr>
          <a:xfrm>
            <a:off x="5673074" y="2234133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7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1D3EFF7-CEE9-A24E-EDE3-28C23AD87359}"/>
              </a:ext>
            </a:extLst>
          </p:cNvPr>
          <p:cNvSpPr/>
          <p:nvPr/>
        </p:nvSpPr>
        <p:spPr>
          <a:xfrm>
            <a:off x="5673074" y="4147457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poof Trial Thin" pitchFamily="2" charset="77"/>
                <a:ea typeface="Spoof Trial Thin" pitchFamily="2" charset="77"/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28DDF9-7A5F-8CCB-4A9B-A769408411C1}"/>
              </a:ext>
            </a:extLst>
          </p:cNvPr>
          <p:cNvSpPr txBox="1"/>
          <p:nvPr/>
        </p:nvSpPr>
        <p:spPr>
          <a:xfrm>
            <a:off x="2010171" y="2148394"/>
            <a:ext cx="243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This is a judgement-free space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24CC4-93A4-D4D8-BABC-05AD8C8E6DF5}"/>
              </a:ext>
            </a:extLst>
          </p:cNvPr>
          <p:cNvSpPr txBox="1"/>
          <p:nvPr/>
        </p:nvSpPr>
        <p:spPr>
          <a:xfrm>
            <a:off x="2010170" y="3230791"/>
            <a:ext cx="2438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inquisitive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D9D866-C183-6BB9-4A0C-2ED5F3F6BAE0}"/>
              </a:ext>
            </a:extLst>
          </p:cNvPr>
          <p:cNvSpPr txBox="1"/>
          <p:nvPr/>
        </p:nvSpPr>
        <p:spPr>
          <a:xfrm>
            <a:off x="2010169" y="4097381"/>
            <a:ext cx="2438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There is no single correct answer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CD61A6-534A-6BCE-9A31-72520189A718}"/>
              </a:ext>
            </a:extLst>
          </p:cNvPr>
          <p:cNvSpPr txBox="1"/>
          <p:nvPr/>
        </p:nvSpPr>
        <p:spPr>
          <a:xfrm>
            <a:off x="2010171" y="5155456"/>
            <a:ext cx="2438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Think out loud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63C187-92A1-9B98-FC9B-7F132964953E}"/>
              </a:ext>
            </a:extLst>
          </p:cNvPr>
          <p:cNvSpPr txBox="1"/>
          <p:nvPr/>
        </p:nvSpPr>
        <p:spPr>
          <a:xfrm>
            <a:off x="6332727" y="2148394"/>
            <a:ext cx="2222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Let everyone speak up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243D3F-B17B-4AE0-8778-BE684313BE30}"/>
              </a:ext>
            </a:extLst>
          </p:cNvPr>
          <p:cNvSpPr txBox="1"/>
          <p:nvPr/>
        </p:nvSpPr>
        <p:spPr>
          <a:xfrm>
            <a:off x="6332727" y="3257183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Stay focused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DDD462D-E84E-C92E-E692-9B2A9BD498C4}"/>
              </a:ext>
            </a:extLst>
          </p:cNvPr>
          <p:cNvSpPr txBox="1"/>
          <p:nvPr/>
        </p:nvSpPr>
        <p:spPr>
          <a:xfrm>
            <a:off x="6332727" y="4231646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Be positive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DF0AE0A-45CA-C7EA-B684-308043EBB698}"/>
              </a:ext>
            </a:extLst>
          </p:cNvPr>
          <p:cNvCxnSpPr>
            <a:stCxn id="2" idx="4"/>
            <a:endCxn id="18" idx="0"/>
          </p:cNvCxnSpPr>
          <p:nvPr/>
        </p:nvCxnSpPr>
        <p:spPr>
          <a:xfrm>
            <a:off x="1602547" y="1772868"/>
            <a:ext cx="0" cy="451283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A005C1A-D883-9CA3-07BD-E3E5145805A5}"/>
              </a:ext>
            </a:extLst>
          </p:cNvPr>
          <p:cNvCxnSpPr>
            <a:stCxn id="18" idx="4"/>
            <a:endCxn id="8" idx="0"/>
          </p:cNvCxnSpPr>
          <p:nvPr/>
        </p:nvCxnSpPr>
        <p:spPr>
          <a:xfrm>
            <a:off x="1602547" y="2728209"/>
            <a:ext cx="0" cy="448762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F4BC888-B077-6F69-CC9A-00EC175EA113}"/>
              </a:ext>
            </a:extLst>
          </p:cNvPr>
          <p:cNvCxnSpPr>
            <a:stCxn id="8" idx="4"/>
            <a:endCxn id="19" idx="0"/>
          </p:cNvCxnSpPr>
          <p:nvPr/>
        </p:nvCxnSpPr>
        <p:spPr>
          <a:xfrm>
            <a:off x="1602547" y="3681029"/>
            <a:ext cx="0" cy="45644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30D6008-AD4E-1004-DD48-8A01B973C79F}"/>
              </a:ext>
            </a:extLst>
          </p:cNvPr>
          <p:cNvCxnSpPr>
            <a:stCxn id="19" idx="4"/>
            <a:endCxn id="17" idx="0"/>
          </p:cNvCxnSpPr>
          <p:nvPr/>
        </p:nvCxnSpPr>
        <p:spPr>
          <a:xfrm>
            <a:off x="1602547" y="4641533"/>
            <a:ext cx="1" cy="443599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A5DC82F-E272-7C1C-3C36-79EAB1AD5168}"/>
              </a:ext>
            </a:extLst>
          </p:cNvPr>
          <p:cNvCxnSpPr>
            <a:stCxn id="21" idx="4"/>
            <a:endCxn id="25" idx="0"/>
          </p:cNvCxnSpPr>
          <p:nvPr/>
        </p:nvCxnSpPr>
        <p:spPr>
          <a:xfrm flipH="1">
            <a:off x="5925103" y="1782850"/>
            <a:ext cx="6" cy="451283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A48D5F2-009F-2AB2-1FB3-82A96B6698F8}"/>
              </a:ext>
            </a:extLst>
          </p:cNvPr>
          <p:cNvCxnSpPr>
            <a:stCxn id="25" idx="4"/>
            <a:endCxn id="22" idx="0"/>
          </p:cNvCxnSpPr>
          <p:nvPr/>
        </p:nvCxnSpPr>
        <p:spPr>
          <a:xfrm>
            <a:off x="5925103" y="2738191"/>
            <a:ext cx="0" cy="448762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D5E2154-80EF-BF9D-C5D8-0732D7BB61EC}"/>
              </a:ext>
            </a:extLst>
          </p:cNvPr>
          <p:cNvCxnSpPr>
            <a:stCxn id="22" idx="4"/>
            <a:endCxn id="26" idx="0"/>
          </p:cNvCxnSpPr>
          <p:nvPr/>
        </p:nvCxnSpPr>
        <p:spPr>
          <a:xfrm>
            <a:off x="5925103" y="3691011"/>
            <a:ext cx="0" cy="45644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C9F5C25-DEDA-CC49-75AE-0D0D3C3D3BD2}"/>
              </a:ext>
            </a:extLst>
          </p:cNvPr>
          <p:cNvSpPr/>
          <p:nvPr/>
        </p:nvSpPr>
        <p:spPr>
          <a:xfrm>
            <a:off x="5673074" y="5086571"/>
            <a:ext cx="504057" cy="504058"/>
          </a:xfrm>
          <a:prstGeom prst="ellipse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D94145-CC42-E877-392D-4F92B3867F21}"/>
              </a:ext>
            </a:extLst>
          </p:cNvPr>
          <p:cNvSpPr txBox="1"/>
          <p:nvPr/>
        </p:nvSpPr>
        <p:spPr>
          <a:xfrm>
            <a:off x="5673074" y="5155456"/>
            <a:ext cx="5040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C9BD60-14E8-24BE-A255-2B63FB2C08CD}"/>
              </a:ext>
            </a:extLst>
          </p:cNvPr>
          <p:cNvSpPr txBox="1"/>
          <p:nvPr/>
        </p:nvSpPr>
        <p:spPr>
          <a:xfrm>
            <a:off x="6332727" y="5154672"/>
            <a:ext cx="2222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Write it down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B56EC-1FEE-A333-9978-823AA07A2B8D}"/>
              </a:ext>
            </a:extLst>
          </p:cNvPr>
          <p:cNvCxnSpPr>
            <a:cxnSpLocks/>
            <a:stCxn id="26" idx="4"/>
            <a:endCxn id="5" idx="0"/>
          </p:cNvCxnSpPr>
          <p:nvPr/>
        </p:nvCxnSpPr>
        <p:spPr>
          <a:xfrm>
            <a:off x="5925103" y="4651515"/>
            <a:ext cx="0" cy="435056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9A392510-E6B2-3736-0E43-649725CF6C31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2DE348C-99D0-27F1-07B6-827091DE807F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69C9542-D3AA-7C93-7104-5CB652E57D2C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8CC152"/>
                </a:solidFill>
                <a:latin typeface="Spoof Trial Thin" pitchFamily="2" charset="77"/>
                <a:ea typeface="Spoof Trial Thin" pitchFamily="2" charset="77"/>
              </a:rPr>
              <a:t>WORKSHOP RULES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E49FD6B-3DBE-C4B7-AFB9-F061B20C3E58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Snip Same-side Corner of Rectangle 12">
            <a:extLst>
              <a:ext uri="{FF2B5EF4-FFF2-40B4-BE49-F238E27FC236}">
                <a16:creationId xmlns:a16="http://schemas.microsoft.com/office/drawing/2014/main" id="{70F9CE39-DCF6-BCC2-ABC1-7F10AAF50F8B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Snip Same-side Corner of Rectangle 29">
            <a:extLst>
              <a:ext uri="{FF2B5EF4-FFF2-40B4-BE49-F238E27FC236}">
                <a16:creationId xmlns:a16="http://schemas.microsoft.com/office/drawing/2014/main" id="{553FCDFB-5E04-AA98-F1D4-3CC14C3C6EE5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5" name="Snip Diagonal Corner of Rectangle 34">
            <a:extLst>
              <a:ext uri="{FF2B5EF4-FFF2-40B4-BE49-F238E27FC236}">
                <a16:creationId xmlns:a16="http://schemas.microsoft.com/office/drawing/2014/main" id="{48A919BA-6F52-591E-68A8-3880DB0EC624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BB346DFA-C997-4F37-307F-9DEAADA1BC36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E19C1ADC-C665-A516-E42B-E236B3C45546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Graphic 49">
            <a:extLst>
              <a:ext uri="{FF2B5EF4-FFF2-40B4-BE49-F238E27FC236}">
                <a16:creationId xmlns:a16="http://schemas.microsoft.com/office/drawing/2014/main" id="{8400F097-DB3A-F3ED-8E67-E5A49E2D7A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9920" cy="30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6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A17591-6B8D-2450-D719-6C5FE9255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91B08326-153A-6136-348B-B18A0C232649}"/>
              </a:ext>
            </a:extLst>
          </p:cNvPr>
          <p:cNvSpPr txBox="1"/>
          <p:nvPr/>
        </p:nvSpPr>
        <p:spPr>
          <a:xfrm>
            <a:off x="632520" y="1268809"/>
            <a:ext cx="864096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Each table should have a deck of coloured cards with a range of words.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Ready to go!</a:t>
            </a:r>
          </a:p>
        </p:txBody>
      </p:sp>
      <p:sp>
        <p:nvSpPr>
          <p:cNvPr id="4" name="Snip Diagonal Corner of Rectangle 3">
            <a:extLst>
              <a:ext uri="{FF2B5EF4-FFF2-40B4-BE49-F238E27FC236}">
                <a16:creationId xmlns:a16="http://schemas.microsoft.com/office/drawing/2014/main" id="{F8CB18AB-A4FE-946B-7F64-9D8ACEF2948D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B5C9F33-BE3C-8F2A-29EB-A8D800196200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AA7DE36A-3B0C-3BF7-B8D6-34178788A07E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nip Same-side Corner of Rectangle 6">
            <a:extLst>
              <a:ext uri="{FF2B5EF4-FFF2-40B4-BE49-F238E27FC236}">
                <a16:creationId xmlns:a16="http://schemas.microsoft.com/office/drawing/2014/main" id="{C656DEF9-21DF-0ED0-429B-D3CCCF7F64F1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nip Diagonal Corner of Rectangle 7">
            <a:extLst>
              <a:ext uri="{FF2B5EF4-FFF2-40B4-BE49-F238E27FC236}">
                <a16:creationId xmlns:a16="http://schemas.microsoft.com/office/drawing/2014/main" id="{F7D6BE83-D328-AB3A-1059-F5461DBF27EC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F56DA64-EB93-67A6-0915-8A3F243387B0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D1FBC462-4D55-01BD-66FD-DF5D0329320F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6F88FA-F502-A2F5-9B05-CD562DDA34C1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8CC152"/>
                </a:solidFill>
                <a:latin typeface="Spoof Trial Thin" pitchFamily="2" charset="77"/>
                <a:ea typeface="Spoof Trial Thin" pitchFamily="2" charset="77"/>
              </a:rPr>
              <a:t>SET UP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94B50E1-F209-2189-8DB0-6E976009AB39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4" name="Graphic 23">
            <a:extLst>
              <a:ext uri="{FF2B5EF4-FFF2-40B4-BE49-F238E27FC236}">
                <a16:creationId xmlns:a16="http://schemas.microsoft.com/office/drawing/2014/main" id="{C5EE25EE-9C0F-F554-2CBD-C1FF49D9D0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77302" y="376033"/>
            <a:ext cx="309920" cy="30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66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B57644-3B20-F9D2-6153-BE2073C70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8736E5EF-92B0-1C97-32B7-AE6899DF1E9D}"/>
              </a:ext>
            </a:extLst>
          </p:cNvPr>
          <p:cNvSpPr txBox="1"/>
          <p:nvPr/>
        </p:nvSpPr>
        <p:spPr>
          <a:xfrm>
            <a:off x="632520" y="1268809"/>
            <a:ext cx="864096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Introductions and Workshop Overview</a:t>
            </a:r>
          </a:p>
          <a:p>
            <a:endParaRPr lang="en-GB" sz="1500" dirty="0">
              <a:solidFill>
                <a:schemeClr val="bg1">
                  <a:lumMod val="9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  <a:p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your structure]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015C29E0-C593-146A-561E-D5722E8B5C35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EE5472-CD8D-DECB-C1E8-A8D9CDD6740F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7FDD88D-82EF-E03E-768C-CD94C91677D6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8CC152"/>
                </a:solidFill>
                <a:latin typeface="Spoof Trial Thin" pitchFamily="2" charset="77"/>
                <a:ea typeface="Spoof Trial Thin" pitchFamily="2" charset="77"/>
              </a:rPr>
              <a:t>WORKSHOP STRUCTURE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954A1C5-53D0-E460-77FC-A8A1130BB07B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F8580ED3-A4C0-A000-FC0F-5BCFFEF1BC79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Snip Same-side Corner of Rectangle 11">
            <a:extLst>
              <a:ext uri="{FF2B5EF4-FFF2-40B4-BE49-F238E27FC236}">
                <a16:creationId xmlns:a16="http://schemas.microsoft.com/office/drawing/2014/main" id="{981A495A-1891-DAC5-FAB7-34584B2140A9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nip Diagonal Corner of Rectangle 12">
            <a:extLst>
              <a:ext uri="{FF2B5EF4-FFF2-40B4-BE49-F238E27FC236}">
                <a16:creationId xmlns:a16="http://schemas.microsoft.com/office/drawing/2014/main" id="{02B3E656-42C4-01AC-CFF5-7249716E1024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21D5C2CC-2D9A-69E8-02E7-79C3EDBE9BCA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9E33F546-9B88-CCFA-13AB-14083CE42250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48BA4022-E05B-FB0E-5E9B-D37F2B1DC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9920" cy="30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74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7A94EF-BF2A-EB97-33D7-095CD7AEE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6ABC6A6C-9E95-CB5A-24FF-D740A29501BA}"/>
              </a:ext>
            </a:extLst>
          </p:cNvPr>
          <p:cNvSpPr txBox="1"/>
          <p:nvPr/>
        </p:nvSpPr>
        <p:spPr>
          <a:xfrm>
            <a:off x="632520" y="1268809"/>
            <a:ext cx="86409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your workshop objectives]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6974AD56-734C-CD23-DA63-A423C9B9EE76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A42F37F-E206-D1D5-239B-6D8D8634439E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298350D-78EE-D8A4-0E48-653E01D18BAF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8CC152"/>
                </a:solidFill>
                <a:latin typeface="Spoof Trial Thin" pitchFamily="2" charset="77"/>
                <a:ea typeface="Spoof Trial Thin" pitchFamily="2" charset="77"/>
              </a:rPr>
              <a:t>WORKSHOP OBJECTIVES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8F53E8-57D4-4619-C442-498557BD44EB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nip Same-side Corner of Rectangle 6">
            <a:extLst>
              <a:ext uri="{FF2B5EF4-FFF2-40B4-BE49-F238E27FC236}">
                <a16:creationId xmlns:a16="http://schemas.microsoft.com/office/drawing/2014/main" id="{839FCA03-F251-7218-23D5-161979060F1B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nip Same-side Corner of Rectangle 7">
            <a:extLst>
              <a:ext uri="{FF2B5EF4-FFF2-40B4-BE49-F238E27FC236}">
                <a16:creationId xmlns:a16="http://schemas.microsoft.com/office/drawing/2014/main" id="{726FA5AD-03F1-ED78-4D81-50BAFFD80C96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461D0136-B573-0205-2366-640CF0A145B9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EB0BDB38-D720-CA0F-511E-7F641AE491F6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8B95EFF-567A-C00E-51B1-A2D73A0783C5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148EC65-E717-4370-7764-20890FD061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9920" cy="309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975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CC15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EEB54B-BED5-8E42-932A-B8D197F32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7C5F7F-D0F4-461C-3530-95944B59558D}"/>
              </a:ext>
            </a:extLst>
          </p:cNvPr>
          <p:cNvSpPr txBox="1"/>
          <p:nvPr/>
        </p:nvSpPr>
        <p:spPr>
          <a:xfrm>
            <a:off x="848544" y="2459504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[TITLE]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BD2A1480-5091-00C7-61F2-C336F8BB186B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5" name="Snip Same-side Corner of Rectangle 4">
            <a:extLst>
              <a:ext uri="{FF2B5EF4-FFF2-40B4-BE49-F238E27FC236}">
                <a16:creationId xmlns:a16="http://schemas.microsoft.com/office/drawing/2014/main" id="{EA789EDE-BAE8-5F98-CC2A-9B57B51EB44C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nip Same-side Corner of Rectangle 5">
            <a:extLst>
              <a:ext uri="{FF2B5EF4-FFF2-40B4-BE49-F238E27FC236}">
                <a16:creationId xmlns:a16="http://schemas.microsoft.com/office/drawing/2014/main" id="{FC6F09B3-5417-E8C6-8439-5BF16716590F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D2D5689-0A3F-3307-5AB9-AEA4E0151B6A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Snip Same-side Corner of Rectangle 8">
            <a:extLst>
              <a:ext uri="{FF2B5EF4-FFF2-40B4-BE49-F238E27FC236}">
                <a16:creationId xmlns:a16="http://schemas.microsoft.com/office/drawing/2014/main" id="{EACB6750-82D6-E250-041A-DEE07BA6D5E6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Snip Same-side Corner of Rectangle 9">
            <a:extLst>
              <a:ext uri="{FF2B5EF4-FFF2-40B4-BE49-F238E27FC236}">
                <a16:creationId xmlns:a16="http://schemas.microsoft.com/office/drawing/2014/main" id="{566E1A69-FF22-D686-07B9-1D395B7756C0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Snip Diagonal Corner of Rectangle 10">
            <a:extLst>
              <a:ext uri="{FF2B5EF4-FFF2-40B4-BE49-F238E27FC236}">
                <a16:creationId xmlns:a16="http://schemas.microsoft.com/office/drawing/2014/main" id="{B3949A98-01D6-313B-F1AC-54019902D888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22BBF74-9B6E-9FEA-8623-9675D41E4658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rgbClr val="8CC152"/>
          </a:solidFill>
          <a:ln w="635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191CE8F8-6298-571A-4F67-9E7D2A0BEC2F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rgbClr val="8CC152"/>
          </a:solidFill>
          <a:ln w="635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nip Diagonal Corner of Rectangle 13">
            <a:extLst>
              <a:ext uri="{FF2B5EF4-FFF2-40B4-BE49-F238E27FC236}">
                <a16:creationId xmlns:a16="http://schemas.microsoft.com/office/drawing/2014/main" id="{DFC2FB40-9E3D-BDDA-DAB7-7B2262918779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54C3F13E-90C2-1AC1-9467-2B133A742210}"/>
              </a:ext>
            </a:extLst>
          </p:cNvPr>
          <p:cNvSpPr/>
          <p:nvPr/>
        </p:nvSpPr>
        <p:spPr>
          <a:xfrm>
            <a:off x="1928665" y="6245153"/>
            <a:ext cx="648072" cy="288032"/>
          </a:xfrm>
          <a:prstGeom prst="snip2DiagRect">
            <a:avLst/>
          </a:pr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111985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8CAEC4-72EA-59F7-3590-665AA3FF9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536782A8-B883-EC46-6BB7-9BE5BD8EA83A}"/>
              </a:ext>
            </a:extLst>
          </p:cNvPr>
          <p:cNvSpPr txBox="1"/>
          <p:nvPr/>
        </p:nvSpPr>
        <p:spPr>
          <a:xfrm>
            <a:off x="632520" y="1268809"/>
            <a:ext cx="86409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500" dirty="0">
                <a:solidFill>
                  <a:schemeClr val="bg1">
                    <a:lumMod val="95000"/>
                  </a:schemeClr>
                </a:solidFill>
                <a:latin typeface="Spoof Trial Thin" pitchFamily="2" charset="77"/>
                <a:ea typeface="Spoof Trial Thin" pitchFamily="2" charset="77"/>
              </a:rPr>
              <a:t>[Insert your content]</a:t>
            </a:r>
          </a:p>
        </p:txBody>
      </p:sp>
      <p:sp>
        <p:nvSpPr>
          <p:cNvPr id="2" name="Snip Diagonal Corner of Rectangle 1">
            <a:extLst>
              <a:ext uri="{FF2B5EF4-FFF2-40B4-BE49-F238E27FC236}">
                <a16:creationId xmlns:a16="http://schemas.microsoft.com/office/drawing/2014/main" id="{7DE96592-22EC-D237-DBAA-C5A7F9A713A4}"/>
              </a:ext>
            </a:extLst>
          </p:cNvPr>
          <p:cNvSpPr/>
          <p:nvPr/>
        </p:nvSpPr>
        <p:spPr>
          <a:xfrm>
            <a:off x="416496" y="6237312"/>
            <a:ext cx="1368152" cy="288032"/>
          </a:xfrm>
          <a:prstGeom prst="snip2DiagRect">
            <a:avLst/>
          </a:prstGeom>
          <a:noFill/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rgbClr val="8CC152"/>
                </a:solidFill>
                <a:latin typeface="Spoof Trial Light" pitchFamily="2" charset="77"/>
                <a:ea typeface="Spoof Trial Light" pitchFamily="2" charset="77"/>
              </a:rPr>
              <a:t>IF THIS, THEN WHAT?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DC49652-5F3C-75CB-C834-842C3383DEA6}"/>
              </a:ext>
            </a:extLst>
          </p:cNvPr>
          <p:cNvCxnSpPr>
            <a:cxnSpLocks/>
          </p:cNvCxnSpPr>
          <p:nvPr/>
        </p:nvCxnSpPr>
        <p:spPr>
          <a:xfrm>
            <a:off x="416496" y="603933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BE95969-59ED-FD19-8A1E-351D2603521A}"/>
              </a:ext>
            </a:extLst>
          </p:cNvPr>
          <p:cNvSpPr txBox="1"/>
          <p:nvPr/>
        </p:nvSpPr>
        <p:spPr>
          <a:xfrm>
            <a:off x="344488" y="236548"/>
            <a:ext cx="91413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rgbClr val="8CC152"/>
                </a:solidFill>
                <a:latin typeface="Spoof Trial Thin" pitchFamily="2" charset="77"/>
                <a:ea typeface="Spoof Trial Thin" pitchFamily="2" charset="77"/>
              </a:rPr>
              <a:t>[TITLE]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CE16F5A-965C-C19B-165F-918BEBDE0B96}"/>
              </a:ext>
            </a:extLst>
          </p:cNvPr>
          <p:cNvCxnSpPr>
            <a:cxnSpLocks/>
          </p:cNvCxnSpPr>
          <p:nvPr/>
        </p:nvCxnSpPr>
        <p:spPr>
          <a:xfrm>
            <a:off x="416496" y="836712"/>
            <a:ext cx="9069326" cy="0"/>
          </a:xfrm>
          <a:prstGeom prst="line">
            <a:avLst/>
          </a:prstGeom>
          <a:ln w="12700">
            <a:solidFill>
              <a:srgbClr val="8CC15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nip Same-side Corner of Rectangle 6">
            <a:extLst>
              <a:ext uri="{FF2B5EF4-FFF2-40B4-BE49-F238E27FC236}">
                <a16:creationId xmlns:a16="http://schemas.microsoft.com/office/drawing/2014/main" id="{6301C101-5CD6-9AF9-710E-551A095538C3}"/>
              </a:ext>
            </a:extLst>
          </p:cNvPr>
          <p:cNvSpPr/>
          <p:nvPr/>
        </p:nvSpPr>
        <p:spPr>
          <a:xfrm rot="5400000">
            <a:off x="8479608" y="6243369"/>
            <a:ext cx="291600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nip Same-side Corner of Rectangle 7">
            <a:extLst>
              <a:ext uri="{FF2B5EF4-FFF2-40B4-BE49-F238E27FC236}">
                <a16:creationId xmlns:a16="http://schemas.microsoft.com/office/drawing/2014/main" id="{1B90A9F6-8D69-988C-498E-4C3782941E60}"/>
              </a:ext>
            </a:extLst>
          </p:cNvPr>
          <p:cNvSpPr/>
          <p:nvPr/>
        </p:nvSpPr>
        <p:spPr>
          <a:xfrm rot="5400000">
            <a:off x="9201472" y="6237312"/>
            <a:ext cx="288032" cy="288032"/>
          </a:xfrm>
          <a:prstGeom prst="snip2Same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nip Diagonal Corner of Rectangle 8">
            <a:extLst>
              <a:ext uri="{FF2B5EF4-FFF2-40B4-BE49-F238E27FC236}">
                <a16:creationId xmlns:a16="http://schemas.microsoft.com/office/drawing/2014/main" id="{A7171F56-DE68-F246-CD51-27D9BD3552AF}"/>
              </a:ext>
            </a:extLst>
          </p:cNvPr>
          <p:cNvSpPr/>
          <p:nvPr/>
        </p:nvSpPr>
        <p:spPr>
          <a:xfrm rot="5400000">
            <a:off x="8841432" y="6241585"/>
            <a:ext cx="291600" cy="291600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Spoof Trial Light" pitchFamily="2" charset="77"/>
              <a:ea typeface="Spoof Trial Light" pitchFamily="2" charset="77"/>
            </a:endParaRP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EA77170D-C887-513F-E4D0-F246427168CC}"/>
              </a:ext>
            </a:extLst>
          </p:cNvPr>
          <p:cNvSpPr/>
          <p:nvPr/>
        </p:nvSpPr>
        <p:spPr>
          <a:xfrm>
            <a:off x="8820653" y="6379828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F0636BA4-2C93-EB2A-8841-D01AA752245B}"/>
              </a:ext>
            </a:extLst>
          </p:cNvPr>
          <p:cNvSpPr/>
          <p:nvPr/>
        </p:nvSpPr>
        <p:spPr>
          <a:xfrm rot="10800000">
            <a:off x="9081802" y="6320360"/>
            <a:ext cx="72009" cy="72008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63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55588A90-55B3-0F49-4486-D1E9E9B1F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77302" y="376033"/>
            <a:ext cx="309920" cy="309920"/>
          </a:xfrm>
          <a:prstGeom prst="rect">
            <a:avLst/>
          </a:prstGeom>
        </p:spPr>
      </p:pic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C335A94D-AE1E-FD18-B647-50B8DEF39403}"/>
              </a:ext>
            </a:extLst>
          </p:cNvPr>
          <p:cNvSpPr/>
          <p:nvPr/>
        </p:nvSpPr>
        <p:spPr>
          <a:xfrm>
            <a:off x="1928665" y="6245153"/>
            <a:ext cx="648072" cy="288032"/>
          </a:xfrm>
          <a:prstGeom prst="snip2DiagRect">
            <a:avLst/>
          </a:prstGeom>
          <a:solidFill>
            <a:srgbClr val="8CC152"/>
          </a:solidFill>
          <a:ln w="12700"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[TITLE]</a:t>
            </a:r>
          </a:p>
        </p:txBody>
      </p:sp>
    </p:spTree>
    <p:extLst>
      <p:ext uri="{BB962C8B-B14F-4D97-AF65-F5344CB8AC3E}">
        <p14:creationId xmlns:p14="http://schemas.microsoft.com/office/powerpoint/2010/main" val="3147423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0D9859-61C9-7F13-802C-181D093CD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-shape 31">
            <a:extLst>
              <a:ext uri="{FF2B5EF4-FFF2-40B4-BE49-F238E27FC236}">
                <a16:creationId xmlns:a16="http://schemas.microsoft.com/office/drawing/2014/main" id="{839A3773-72EE-8065-1E5E-0453173CF6F2}"/>
              </a:ext>
            </a:extLst>
          </p:cNvPr>
          <p:cNvSpPr/>
          <p:nvPr/>
        </p:nvSpPr>
        <p:spPr>
          <a:xfrm rot="8100000">
            <a:off x="1533837" y="876743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BAFDA"/>
              </a:solidFill>
            </a:endParaRPr>
          </a:p>
        </p:txBody>
      </p:sp>
      <p:sp>
        <p:nvSpPr>
          <p:cNvPr id="39" name="L-shape 38">
            <a:extLst>
              <a:ext uri="{FF2B5EF4-FFF2-40B4-BE49-F238E27FC236}">
                <a16:creationId xmlns:a16="http://schemas.microsoft.com/office/drawing/2014/main" id="{614FEEFD-4725-B789-0BBB-E43FD843D111}"/>
              </a:ext>
            </a:extLst>
          </p:cNvPr>
          <p:cNvSpPr/>
          <p:nvPr/>
        </p:nvSpPr>
        <p:spPr>
          <a:xfrm rot="9900000">
            <a:off x="2294261" y="5453319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-shape 39">
            <a:extLst>
              <a:ext uri="{FF2B5EF4-FFF2-40B4-BE49-F238E27FC236}">
                <a16:creationId xmlns:a16="http://schemas.microsoft.com/office/drawing/2014/main" id="{30CAF48B-0BC3-84C5-B06F-F80148546832}"/>
              </a:ext>
            </a:extLst>
          </p:cNvPr>
          <p:cNvSpPr/>
          <p:nvPr/>
        </p:nvSpPr>
        <p:spPr>
          <a:xfrm rot="18000000">
            <a:off x="6944045" y="5187085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-shape 37">
            <a:extLst>
              <a:ext uri="{FF2B5EF4-FFF2-40B4-BE49-F238E27FC236}">
                <a16:creationId xmlns:a16="http://schemas.microsoft.com/office/drawing/2014/main" id="{82726561-390B-E379-68E6-89746551DAF9}"/>
              </a:ext>
            </a:extLst>
          </p:cNvPr>
          <p:cNvSpPr/>
          <p:nvPr/>
        </p:nvSpPr>
        <p:spPr>
          <a:xfrm rot="1800000">
            <a:off x="7603739" y="628808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nip Diagonal Corner of Rectangle 9">
            <a:extLst>
              <a:ext uri="{FF2B5EF4-FFF2-40B4-BE49-F238E27FC236}">
                <a16:creationId xmlns:a16="http://schemas.microsoft.com/office/drawing/2014/main" id="{E4249992-36D9-0743-6AC0-B7489ACBAD75}"/>
              </a:ext>
            </a:extLst>
          </p:cNvPr>
          <p:cNvSpPr/>
          <p:nvPr/>
        </p:nvSpPr>
        <p:spPr>
          <a:xfrm rot="5400000">
            <a:off x="3870271" y="2132856"/>
            <a:ext cx="2160241" cy="2160241"/>
          </a:xfrm>
          <a:prstGeom prst="snip2DiagRect">
            <a:avLst>
              <a:gd name="adj1" fmla="val 0"/>
              <a:gd name="adj2" fmla="val 16667"/>
            </a:avLst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1" name="Snip Same-side Corner of Rectangle 10">
            <a:extLst>
              <a:ext uri="{FF2B5EF4-FFF2-40B4-BE49-F238E27FC236}">
                <a16:creationId xmlns:a16="http://schemas.microsoft.com/office/drawing/2014/main" id="{36F41639-9AE5-1ACE-6043-8BB917DE31CC}"/>
              </a:ext>
            </a:extLst>
          </p:cNvPr>
          <p:cNvSpPr/>
          <p:nvPr/>
        </p:nvSpPr>
        <p:spPr>
          <a:xfrm rot="5400000">
            <a:off x="1352601" y="2132855"/>
            <a:ext cx="2160240" cy="2160242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37" name="Snip Same-side Corner of Rectangle 36">
            <a:extLst>
              <a:ext uri="{FF2B5EF4-FFF2-40B4-BE49-F238E27FC236}">
                <a16:creationId xmlns:a16="http://schemas.microsoft.com/office/drawing/2014/main" id="{FBC920D7-008B-2B3B-1B45-5E4B1D77AE78}"/>
              </a:ext>
            </a:extLst>
          </p:cNvPr>
          <p:cNvSpPr/>
          <p:nvPr/>
        </p:nvSpPr>
        <p:spPr>
          <a:xfrm rot="5400000">
            <a:off x="6393160" y="2132856"/>
            <a:ext cx="2160240" cy="2160241"/>
          </a:xfrm>
          <a:prstGeom prst="snip2SameRect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poof Trial Thin" pitchFamily="2" charset="77"/>
              <a:ea typeface="Spoof Trial Thin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745308-42A4-BFF0-09FA-EB72EDBACD04}"/>
              </a:ext>
            </a:extLst>
          </p:cNvPr>
          <p:cNvSpPr txBox="1"/>
          <p:nvPr/>
        </p:nvSpPr>
        <p:spPr>
          <a:xfrm>
            <a:off x="1208584" y="4509120"/>
            <a:ext cx="748883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dirty="0">
                <a:solidFill>
                  <a:schemeClr val="bg1">
                    <a:lumMod val="95000"/>
                  </a:schemeClr>
                </a:solidFill>
                <a:latin typeface="Spoof Trial Light" pitchFamily="2" charset="77"/>
                <a:ea typeface="Spoof Trial Light" pitchFamily="2" charset="77"/>
              </a:rPr>
              <a:t>IF THIS, THEN WHAT?                                     WORKSHOP</a:t>
            </a:r>
          </a:p>
        </p:txBody>
      </p:sp>
      <p:sp>
        <p:nvSpPr>
          <p:cNvPr id="41" name="L-shape 40">
            <a:extLst>
              <a:ext uri="{FF2B5EF4-FFF2-40B4-BE49-F238E27FC236}">
                <a16:creationId xmlns:a16="http://schemas.microsoft.com/office/drawing/2014/main" id="{3F23436C-82C2-927F-2DAF-F2CBDEC13460}"/>
              </a:ext>
            </a:extLst>
          </p:cNvPr>
          <p:cNvSpPr/>
          <p:nvPr/>
        </p:nvSpPr>
        <p:spPr>
          <a:xfrm rot="13500000">
            <a:off x="4514937" y="1619744"/>
            <a:ext cx="712843" cy="712841"/>
          </a:xfrm>
          <a:prstGeom prst="corner">
            <a:avLst/>
          </a:prstGeom>
          <a:solidFill>
            <a:srgbClr val="8CC152"/>
          </a:solidFill>
          <a:ln>
            <a:solidFill>
              <a:srgbClr val="8CC1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934910F6-A17F-3A05-21BE-118D50D2E057}"/>
              </a:ext>
            </a:extLst>
          </p:cNvPr>
          <p:cNvSpPr/>
          <p:nvPr/>
        </p:nvSpPr>
        <p:spPr>
          <a:xfrm>
            <a:off x="3800872" y="3140326"/>
            <a:ext cx="432691" cy="432692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2C6D5BBC-648E-2620-A34A-779294EC950B}"/>
              </a:ext>
            </a:extLst>
          </p:cNvPr>
          <p:cNvSpPr/>
          <p:nvPr/>
        </p:nvSpPr>
        <p:spPr>
          <a:xfrm rot="10800000">
            <a:off x="5670471" y="2852934"/>
            <a:ext cx="430885" cy="430886"/>
          </a:xfrm>
          <a:prstGeom prst="rtTriangle">
            <a:avLst/>
          </a:prstGeom>
          <a:solidFill>
            <a:schemeClr val="tx1">
              <a:lumMod val="95000"/>
              <a:lumOff val="5000"/>
            </a:schemeClr>
          </a:solidFill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8FB67F6-D9AA-9F67-7663-F4A6E3826364}"/>
              </a:ext>
            </a:extLst>
          </p:cNvPr>
          <p:cNvCxnSpPr/>
          <p:nvPr/>
        </p:nvCxnSpPr>
        <p:spPr>
          <a:xfrm>
            <a:off x="3800872" y="2708920"/>
            <a:ext cx="0" cy="1440160"/>
          </a:xfrm>
          <a:prstGeom prst="line">
            <a:avLst/>
          </a:prstGeom>
          <a:ln w="984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6F9F4AE-9D7C-AE5D-F4F2-7F1FF21162E9}"/>
              </a:ext>
            </a:extLst>
          </p:cNvPr>
          <p:cNvCxnSpPr>
            <a:cxnSpLocks/>
          </p:cNvCxnSpPr>
          <p:nvPr/>
        </p:nvCxnSpPr>
        <p:spPr>
          <a:xfrm>
            <a:off x="6101356" y="2708920"/>
            <a:ext cx="0" cy="1440160"/>
          </a:xfrm>
          <a:prstGeom prst="line">
            <a:avLst/>
          </a:prstGeom>
          <a:ln w="1111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91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9290</TotalTime>
  <Words>235</Words>
  <Application>Microsoft Macintosh PowerPoint</Application>
  <PresentationFormat>A4 Paper (210x297 mm)</PresentationFormat>
  <Paragraphs>53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Spoof Trial Light</vt:lpstr>
      <vt:lpstr>Spoof Trial Thin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Kyle Morrison</dc:creator>
  <cp:lastModifiedBy>Kyle Morrison</cp:lastModifiedBy>
  <cp:revision>32</cp:revision>
  <dcterms:created xsi:type="dcterms:W3CDTF">2025-10-03T11:26:35Z</dcterms:created>
  <dcterms:modified xsi:type="dcterms:W3CDTF">2026-02-18T14:42:14Z</dcterms:modified>
</cp:coreProperties>
</file>